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6" r:id="rId3"/>
    <p:sldId id="318" r:id="rId4"/>
    <p:sldId id="302" r:id="rId5"/>
    <p:sldId id="289" r:id="rId6"/>
    <p:sldId id="279" r:id="rId7"/>
    <p:sldId id="310" r:id="rId8"/>
    <p:sldId id="281" r:id="rId9"/>
    <p:sldId id="287" r:id="rId10"/>
    <p:sldId id="307" r:id="rId11"/>
    <p:sldId id="282" r:id="rId12"/>
    <p:sldId id="297" r:id="rId13"/>
    <p:sldId id="308" r:id="rId14"/>
    <p:sldId id="304" r:id="rId15"/>
    <p:sldId id="288" r:id="rId16"/>
    <p:sldId id="315" r:id="rId17"/>
    <p:sldId id="316" r:id="rId18"/>
    <p:sldId id="317" r:id="rId19"/>
    <p:sldId id="280" r:id="rId20"/>
    <p:sldId id="292" r:id="rId21"/>
    <p:sldId id="309" r:id="rId22"/>
    <p:sldId id="301" r:id="rId23"/>
    <p:sldId id="314" r:id="rId24"/>
    <p:sldId id="311" r:id="rId25"/>
    <p:sldId id="312" r:id="rId26"/>
    <p:sldId id="313" r:id="rId27"/>
    <p:sldId id="283" r:id="rId28"/>
    <p:sldId id="284" r:id="rId29"/>
  </p:sldIdLst>
  <p:sldSz cx="9144000" cy="6858000" type="screen4x3"/>
  <p:notesSz cx="7099300" cy="10234613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867F46B6-678C-4ED2-9F9C-B70EC2BDD55E}">
          <p14:sldIdLst>
            <p14:sldId id="256"/>
            <p14:sldId id="286"/>
            <p14:sldId id="318"/>
            <p14:sldId id="302"/>
            <p14:sldId id="289"/>
            <p14:sldId id="279"/>
            <p14:sldId id="310"/>
            <p14:sldId id="281"/>
            <p14:sldId id="287"/>
            <p14:sldId id="307"/>
            <p14:sldId id="282"/>
            <p14:sldId id="297"/>
            <p14:sldId id="308"/>
            <p14:sldId id="304"/>
            <p14:sldId id="288"/>
            <p14:sldId id="315"/>
            <p14:sldId id="316"/>
            <p14:sldId id="317"/>
            <p14:sldId id="280"/>
            <p14:sldId id="292"/>
            <p14:sldId id="309"/>
            <p14:sldId id="301"/>
            <p14:sldId id="314"/>
            <p14:sldId id="311"/>
            <p14:sldId id="312"/>
            <p14:sldId id="313"/>
            <p14:sldId id="283"/>
            <p14:sldId id="28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9BD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4800" autoAdjust="0"/>
  </p:normalViewPr>
  <p:slideViewPr>
    <p:cSldViewPr snapToGrid="0">
      <p:cViewPr>
        <p:scale>
          <a:sx n="70" d="100"/>
          <a:sy n="70" d="100"/>
        </p:scale>
        <p:origin x="-2142" y="-636"/>
      </p:cViewPr>
      <p:guideLst>
        <p:guide orient="horz" pos="2459"/>
        <p:guide pos="2880"/>
      </p:guideLst>
    </p:cSldViewPr>
  </p:slideViewPr>
  <p:outlineViewPr>
    <p:cViewPr>
      <p:scale>
        <a:sx n="33" d="100"/>
        <a:sy n="33" d="100"/>
      </p:scale>
      <p:origin x="0" y="61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33785B3B-5082-4E3A-8884-6C02E4670DC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2203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2F432E6-8B32-46CE-9E24-591076517802}" type="datetimeFigureOut">
              <a:rPr lang="nl-NL"/>
              <a:pPr>
                <a:defRPr/>
              </a:pPr>
              <a:t>28-2-2016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408094D-26DB-45C7-8F09-14083C6B3BE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67891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nl-NL" smtClean="0"/>
          </a:p>
        </p:txBody>
      </p:sp>
      <p:sp>
        <p:nvSpPr>
          <p:cNvPr id="3277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B68016-880A-47D7-AED5-C89AA283F310}" type="slidenum">
              <a:rPr lang="nl-NL" altLang="nl-NL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nl-NL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nl-NL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95B519-103C-4EE9-8BA0-5F272A06B602}" type="slidenum">
              <a:rPr lang="nl-NL" altLang="nl-NL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nl-NL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nl-NL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A880F3-AD7B-4A54-9981-18C6AF835E08}" type="slidenum">
              <a:rPr lang="nl-NL" altLang="nl-NL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nl-NL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dirty="0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B379E84-4E58-4B74-81CB-805AE97B415E}" type="slidenum">
              <a:rPr lang="nl-NL" altLang="nl-NL">
                <a:latin typeface="Arial" charset="0"/>
              </a:rPr>
              <a:pPr>
                <a:spcBef>
                  <a:spcPct val="0"/>
                </a:spcBef>
              </a:pPr>
              <a:t>23</a:t>
            </a:fld>
            <a:endParaRPr lang="nl-NL" alt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nl-NL" dirty="0" smtClean="0"/>
          </a:p>
        </p:txBody>
      </p:sp>
      <p:sp>
        <p:nvSpPr>
          <p:cNvPr id="4403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6F48812-5FD6-4AA3-8A0D-23A1FA9FF5CF}" type="slidenum">
              <a:rPr lang="nl-NL" altLang="nl-NL">
                <a:latin typeface="Arial" charset="0"/>
              </a:rPr>
              <a:pPr>
                <a:spcBef>
                  <a:spcPct val="0"/>
                </a:spcBef>
              </a:pPr>
              <a:t>24</a:t>
            </a:fld>
            <a:endParaRPr lang="nl-NL" alt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nl-NL" dirty="0" smtClean="0"/>
          </a:p>
        </p:txBody>
      </p:sp>
      <p:sp>
        <p:nvSpPr>
          <p:cNvPr id="4710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094D2D8-E954-4737-8D42-BEA6873CEF0B}" type="slidenum">
              <a:rPr lang="nl-NL" altLang="nl-NL">
                <a:latin typeface="Arial" charset="0"/>
              </a:rPr>
              <a:pPr>
                <a:spcBef>
                  <a:spcPct val="0"/>
                </a:spcBef>
              </a:pPr>
              <a:t>26</a:t>
            </a:fld>
            <a:endParaRPr lang="nl-NL" alt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823A02-13CC-4A9B-83BC-709C1CD0582D}" type="slidenum">
              <a:rPr lang="nl-NL" altLang="nl-NL" smtClean="0"/>
              <a:pPr eaLnBrk="1" hangingPunct="1"/>
              <a:t>4</a:t>
            </a:fld>
            <a:endParaRPr lang="nl-NL" altLang="nl-N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B03D71-4186-4259-AB1B-DED0CB4A6E9D}" type="slidenum">
              <a:rPr lang="nl-NL" altLang="nl-NL" smtClean="0"/>
              <a:pPr eaLnBrk="1" hangingPunct="1"/>
              <a:t>7</a:t>
            </a:fld>
            <a:endParaRPr lang="nl-NL" altLang="nl-N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14BE2A-5737-462E-A327-2C734B9DC373}" type="slidenum">
              <a:rPr lang="nl-NL" altLang="nl-NL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nl-NL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nl-NL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A16A72-9CEF-46BB-88A2-2C94CFFB878D}" type="slidenum">
              <a:rPr lang="nl-NL" altLang="nl-NL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nl-NL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dirty="0" smtClean="0"/>
          </a:p>
        </p:txBody>
      </p:sp>
      <p:sp>
        <p:nvSpPr>
          <p:cNvPr id="378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CEC9A89-B53C-45AF-AB79-2416A8048EDA}" type="slidenum">
              <a:rPr lang="nl-NL" altLang="nl-NL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nl-NL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dirty="0" smtClean="0"/>
          </a:p>
        </p:txBody>
      </p:sp>
      <p:sp>
        <p:nvSpPr>
          <p:cNvPr id="389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628B2B-D5F4-4BEB-8518-57B336B114A6}" type="slidenum">
              <a:rPr lang="nl-NL" altLang="nl-NL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nl-NL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6136C2-60E4-497A-882E-FB822DA0E923}" type="slidenum">
              <a:rPr lang="nl-NL" altLang="nl-NL" smtClean="0"/>
              <a:pPr eaLnBrk="1" hangingPunct="1"/>
              <a:t>14</a:t>
            </a:fld>
            <a:endParaRPr lang="nl-NL" altLang="nl-N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nl-NL" dirty="0" smtClean="0"/>
          </a:p>
          <a:p>
            <a:endParaRPr lang="en-US" altLang="nl-NL" dirty="0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DE4C87-655A-4A1A-BF54-AA69C18E5703}" type="slidenum">
              <a:rPr lang="nl-NL" altLang="nl-NL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nl-NL" alt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5.jpe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t="20306" r="14240" b="41530"/>
          <a:stretch>
            <a:fillRect/>
          </a:stretch>
        </p:blipFill>
        <p:spPr bwMode="auto">
          <a:xfrm>
            <a:off x="0" y="333375"/>
            <a:ext cx="87503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verfvlek wi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46" b="16283"/>
          <a:stretch>
            <a:fillRect/>
          </a:stretch>
        </p:blipFill>
        <p:spPr bwMode="auto">
          <a:xfrm>
            <a:off x="5697538" y="4873625"/>
            <a:ext cx="3446462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Mick_rondj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508500"/>
            <a:ext cx="18764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Radboud_rondje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916113"/>
            <a:ext cx="18764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Tess_rondje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16338"/>
            <a:ext cx="1876425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Zeger_rondje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844675"/>
            <a:ext cx="1876425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Jesper_rondje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692150"/>
            <a:ext cx="1876425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Marloes_rondje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187642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1541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logo laat je uitdagen horizontaal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5845175"/>
            <a:ext cx="22002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Naomi_rondje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33825"/>
            <a:ext cx="18764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497887" cy="574675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r>
              <a:rPr lang="nl-NL" altLang="nl-NL" noProof="0" smtClean="0"/>
              <a:t>Klik om het opmaakprofiel te bewerken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6113463"/>
            <a:ext cx="6400800" cy="700087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nl-NL" altLang="nl-NL" noProof="0" smtClean="0"/>
              <a:t>Klik om het opmaakprofiel van de modelondertitel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69046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4690A-BACE-47DB-AC0F-6485A3A70168}" type="datetimeFigureOut">
              <a:rPr lang="nl-NL" altLang="nl-NL"/>
              <a:pPr>
                <a:defRPr/>
              </a:pPr>
              <a:t>28-2-2016</a:t>
            </a:fld>
            <a:endParaRPr lang="nl-NL" alt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A94BE-CAB0-4D0F-9A27-A0FD7B9AA234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72506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5922963" y="274638"/>
            <a:ext cx="1889125" cy="59626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250825" y="274638"/>
            <a:ext cx="5519738" cy="59626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CABDF-7037-4474-8DF0-919BE4407129}" type="datetimeFigureOut">
              <a:rPr lang="nl-NL" altLang="nl-NL"/>
              <a:pPr>
                <a:defRPr/>
              </a:pPr>
              <a:t>28-2-2016</a:t>
            </a:fld>
            <a:endParaRPr lang="nl-NL" alt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410C6-C98F-4676-94CD-EC43B1906A4D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94073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3B990-6CA1-4B2E-B8CA-B5395FBD8452}" type="datetimeFigureOut">
              <a:rPr lang="nl-NL" altLang="nl-NL"/>
              <a:pPr>
                <a:defRPr/>
              </a:pPr>
              <a:t>28-2-2016</a:t>
            </a:fld>
            <a:endParaRPr lang="nl-NL" alt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C140E-3213-40AD-9672-700B21C8A74B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92745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41CD6-2872-4973-A8F4-8F5B8D959EB7}" type="datetimeFigureOut">
              <a:rPr lang="nl-NL" altLang="nl-NL"/>
              <a:pPr>
                <a:defRPr/>
              </a:pPr>
              <a:t>28-2-2016</a:t>
            </a:fld>
            <a:endParaRPr lang="nl-NL" alt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86BC7-AC92-4039-B57D-6789782AEE66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7342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50825" y="1916113"/>
            <a:ext cx="3703638" cy="4321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106863" y="1916113"/>
            <a:ext cx="3705225" cy="4321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D2BF5-3386-4B85-AE3B-86E28EBB6165}" type="datetimeFigureOut">
              <a:rPr lang="nl-NL" altLang="nl-NL"/>
              <a:pPr>
                <a:defRPr/>
              </a:pPr>
              <a:t>28-2-2016</a:t>
            </a:fld>
            <a:endParaRPr lang="nl-NL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50185-0862-4231-8F2B-4CBCFC2A98EF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65326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E1126-842C-4BD9-AF42-48EEBC39AEC4}" type="datetimeFigureOut">
              <a:rPr lang="nl-NL" altLang="nl-NL"/>
              <a:pPr>
                <a:defRPr/>
              </a:pPr>
              <a:t>28-2-2016</a:t>
            </a:fld>
            <a:endParaRPr lang="nl-NL" altLang="nl-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00F99-784F-46B1-9DA3-BCFA5949FE7D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67755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F118A-8E21-42EA-95A3-9A59348F4779}" type="datetimeFigureOut">
              <a:rPr lang="nl-NL" altLang="nl-NL"/>
              <a:pPr>
                <a:defRPr/>
              </a:pPr>
              <a:t>28-2-2016</a:t>
            </a:fld>
            <a:endParaRPr lang="nl-NL" alt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D4B8C-46F7-4F84-A3CC-47DC888EFAEF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09027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EE0DC-A402-4861-BE8D-4BF468FFA76A}" type="datetimeFigureOut">
              <a:rPr lang="nl-NL" altLang="nl-NL"/>
              <a:pPr>
                <a:defRPr/>
              </a:pPr>
              <a:t>28-2-2016</a:t>
            </a:fld>
            <a:endParaRPr lang="nl-NL" altLang="nl-N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8ADA6-D459-483D-BB0C-CF815E9084B8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57545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058D0-4E9E-4227-8EE4-93063136C507}" type="datetimeFigureOut">
              <a:rPr lang="nl-NL" altLang="nl-NL"/>
              <a:pPr>
                <a:defRPr/>
              </a:pPr>
              <a:t>28-2-2016</a:t>
            </a:fld>
            <a:endParaRPr lang="nl-NL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3B334-E734-45E2-86DB-BA5A2EE06D2D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87022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F0212-2091-400F-821E-8812C3B2B67C}" type="datetimeFigureOut">
              <a:rPr lang="nl-NL" altLang="nl-NL"/>
              <a:pPr>
                <a:defRPr/>
              </a:pPr>
              <a:t>28-2-2016</a:t>
            </a:fld>
            <a:endParaRPr lang="nl-NL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1680B-552D-453E-8BC5-11E35FBADE33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49405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1541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138988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916113"/>
            <a:ext cx="7561263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8FF20313-215A-41D8-B677-85C876339DCE}" type="datetimeFigureOut">
              <a:rPr lang="nl-NL" altLang="nl-NL"/>
              <a:pPr>
                <a:defRPr/>
              </a:pPr>
              <a:t>28-2-2016</a:t>
            </a:fld>
            <a:endParaRPr lang="nl-NL" altLang="nl-NL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079A383-990C-4C6B-8A6E-41540667893F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  <p:pic>
        <p:nvPicPr>
          <p:cNvPr id="1032" name="Afbeelding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t="20306" r="14240" b="41530"/>
          <a:stretch>
            <a:fillRect/>
          </a:stretch>
        </p:blipFill>
        <p:spPr bwMode="auto">
          <a:xfrm>
            <a:off x="0" y="333375"/>
            <a:ext cx="87503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3" descr="verfvlek wit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46" b="16283"/>
          <a:stretch>
            <a:fillRect/>
          </a:stretch>
        </p:blipFill>
        <p:spPr bwMode="auto">
          <a:xfrm>
            <a:off x="5697538" y="4873625"/>
            <a:ext cx="3446462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4" descr="logo laat je uitdagen horizontaal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5845175"/>
            <a:ext cx="22002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bg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Arial" charset="0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1L3BfratZXw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t="20306" r="14240" b="41530"/>
          <a:stretch>
            <a:fillRect/>
          </a:stretch>
        </p:blipFill>
        <p:spPr bwMode="auto">
          <a:xfrm>
            <a:off x="0" y="336550"/>
            <a:ext cx="87503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8"/>
          <p:cNvSpPr>
            <a:spLocks noGrp="1" noChangeArrowheads="1"/>
          </p:cNvSpPr>
          <p:nvPr>
            <p:ph type="ctrTitle" idx="4294967295"/>
          </p:nvPr>
        </p:nvSpPr>
        <p:spPr>
          <a:xfrm>
            <a:off x="125413" y="138113"/>
            <a:ext cx="8497887" cy="574675"/>
          </a:xfrm>
          <a:noFill/>
        </p:spPr>
        <p:txBody>
          <a:bodyPr/>
          <a:lstStyle/>
          <a:p>
            <a:pPr eaLnBrk="1" hangingPunct="1"/>
            <a:r>
              <a:rPr lang="nl-NL" altLang="nl-NL" b="1" smtClean="0"/>
              <a:t>RSW 2016!		</a:t>
            </a:r>
            <a:endParaRPr lang="nl-NL" altLang="nl-NL" sz="4800" b="1" smtClean="0"/>
          </a:p>
        </p:txBody>
      </p:sp>
      <p:pic>
        <p:nvPicPr>
          <p:cNvPr id="3076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1541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33" descr="verfvlek w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46" b="16283"/>
          <a:stretch>
            <a:fillRect/>
          </a:stretch>
        </p:blipFill>
        <p:spPr bwMode="auto">
          <a:xfrm>
            <a:off x="5697538" y="4873625"/>
            <a:ext cx="3446462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4" descr="logo laat je uitdagen horizonta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5845175"/>
            <a:ext cx="22002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9" descr="Marloes_rondj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3" y="2781300"/>
            <a:ext cx="187642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5" descr="Radboud_rondj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3232">
            <a:off x="4287838" y="4427538"/>
            <a:ext cx="18764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Afbeelding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4614863"/>
            <a:ext cx="2116137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6688" y="1581150"/>
            <a:ext cx="7877175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altLang="nl-NL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Back </a:t>
            </a:r>
            <a:r>
              <a:rPr lang="nl-NL" altLang="nl-NL" sz="4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</a:t>
            </a:r>
            <a:r>
              <a:rPr lang="nl-NL" altLang="nl-NL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altLang="nl-NL" sz="4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nl-NL" altLang="nl-NL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altLang="nl-NL" sz="4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future</a:t>
            </a:r>
            <a:endParaRPr lang="nl-NL" altLang="nl-NL" sz="4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nl-NL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“De toekomstboom”</a:t>
            </a:r>
            <a:endParaRPr lang="nl-NL" sz="3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Fourage</a:t>
            </a:r>
          </a:p>
        </p:txBody>
      </p:sp>
      <p:sp>
        <p:nvSpPr>
          <p:cNvPr id="13315" name="AutoShape 2" descr="10623828_949817208377895_3380243829600465571_o.jpg wordt weergegeven"/>
          <p:cNvSpPr>
            <a:spLocks noChangeAspect="1" noChangeArrowheads="1"/>
          </p:cNvSpPr>
          <p:nvPr/>
        </p:nvSpPr>
        <p:spPr bwMode="auto">
          <a:xfrm>
            <a:off x="63500" y="-136525"/>
            <a:ext cx="5410200" cy="801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1" t="8008" r="17963" b="41562"/>
          <a:stretch>
            <a:fillRect/>
          </a:stretch>
        </p:blipFill>
        <p:spPr bwMode="auto">
          <a:xfrm>
            <a:off x="6327775" y="1895475"/>
            <a:ext cx="236537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https://fbcdn-sphotos-c-a.akamaihd.net/hphotos-ak-xpf1/v/t1.0-9/1897664_263527833808204_1703443084_n.jpg?oh=02c8cf9a232c6301ae5bcb1a831d5e82&amp;oe=55956E56&amp;__gda__=1434073808_9bed6d02b29e7732675c504353aa24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195" y="808037"/>
            <a:ext cx="26511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9" t="16805" r="6901"/>
          <a:stretch/>
        </p:blipFill>
        <p:spPr>
          <a:xfrm>
            <a:off x="468952" y="3868737"/>
            <a:ext cx="3562066" cy="28518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83892" y="346372"/>
            <a:ext cx="1631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err="1" smtClean="0">
                <a:solidFill>
                  <a:schemeClr val="bg1"/>
                </a:solidFill>
                <a:latin typeface="+mn-lt"/>
              </a:rPr>
              <a:t>Francois</a:t>
            </a:r>
            <a:endParaRPr lang="nl-NL" sz="24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71848" y="1406657"/>
            <a:ext cx="895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Rezi</a:t>
            </a:r>
            <a:endParaRPr lang="nl-NL" sz="24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11371" y="3407072"/>
            <a:ext cx="6896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Ivo</a:t>
            </a:r>
            <a:endParaRPr lang="nl-NL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Koken</a:t>
            </a:r>
          </a:p>
        </p:txBody>
      </p:sp>
      <p:sp>
        <p:nvSpPr>
          <p:cNvPr id="11267" name="Tijdelijke aanduiding voor inhoud 2"/>
          <p:cNvSpPr>
            <a:spLocks noGrp="1"/>
          </p:cNvSpPr>
          <p:nvPr>
            <p:ph idx="1"/>
          </p:nvPr>
        </p:nvSpPr>
        <p:spPr>
          <a:xfrm>
            <a:off x="250825" y="1588566"/>
            <a:ext cx="8797641" cy="5167076"/>
          </a:xfrm>
        </p:spPr>
        <p:txBody>
          <a:bodyPr/>
          <a:lstStyle/>
          <a:p>
            <a:pPr>
              <a:defRPr/>
            </a:pPr>
            <a:r>
              <a:rPr lang="en-US" altLang="en-US" dirty="0" err="1" smtClean="0"/>
              <a:t>Maak</a:t>
            </a:r>
            <a:r>
              <a:rPr lang="en-US" altLang="en-US" dirty="0" smtClean="0"/>
              <a:t> je </a:t>
            </a:r>
            <a:r>
              <a:rPr lang="en-US" altLang="en-US" dirty="0" err="1" smtClean="0"/>
              <a:t>eten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binnen</a:t>
            </a:r>
            <a:r>
              <a:rPr lang="en-US" altLang="en-US" dirty="0" smtClean="0"/>
              <a:t> het </a:t>
            </a:r>
            <a:r>
              <a:rPr lang="en-US" altLang="en-US" dirty="0" err="1" smtClean="0"/>
              <a:t>thema</a:t>
            </a:r>
            <a:r>
              <a:rPr lang="en-US" altLang="en-US" dirty="0" smtClean="0"/>
              <a:t>: </a:t>
            </a:r>
          </a:p>
          <a:p>
            <a:pPr marL="0" indent="0">
              <a:buNone/>
              <a:defRPr/>
            </a:pPr>
            <a:r>
              <a:rPr lang="en-US" altLang="en-US" dirty="0"/>
              <a:t>	</a:t>
            </a:r>
            <a:r>
              <a:rPr lang="en-US" altLang="en-US" dirty="0" smtClean="0"/>
              <a:t>“Back to the future, de </a:t>
            </a:r>
            <a:r>
              <a:rPr lang="en-US" altLang="en-US" dirty="0" err="1" smtClean="0"/>
              <a:t>toekomstboom</a:t>
            </a:r>
            <a:r>
              <a:rPr lang="en-US" altLang="en-US" dirty="0" smtClean="0"/>
              <a:t>”</a:t>
            </a:r>
            <a:endParaRPr lang="en-US" altLang="en-US" dirty="0"/>
          </a:p>
          <a:p>
            <a:pPr marL="400050">
              <a:defRPr/>
            </a:pPr>
            <a:r>
              <a:rPr lang="en-US" altLang="en-US" dirty="0" err="1" smtClean="0"/>
              <a:t>Menukaart</a:t>
            </a:r>
            <a:r>
              <a:rPr lang="en-US" altLang="en-US" dirty="0" smtClean="0"/>
              <a:t> in </a:t>
            </a:r>
            <a:r>
              <a:rPr lang="en-US" altLang="en-US" dirty="0" err="1" smtClean="0"/>
              <a:t>thema</a:t>
            </a:r>
            <a:endParaRPr lang="en-US" altLang="en-US" dirty="0" smtClean="0"/>
          </a:p>
          <a:p>
            <a:pPr marL="400050">
              <a:defRPr/>
            </a:pPr>
            <a:endParaRPr lang="en-US" altLang="en-US" sz="1000" dirty="0"/>
          </a:p>
          <a:p>
            <a:pPr marL="57150" indent="0">
              <a:buFontTx/>
              <a:buNone/>
              <a:defRPr/>
            </a:pPr>
            <a:r>
              <a:rPr lang="en-US" altLang="en-US" dirty="0" err="1" smtClean="0"/>
              <a:t>Voorgerecht</a:t>
            </a:r>
            <a:r>
              <a:rPr lang="en-US" altLang="en-US" dirty="0" smtClean="0"/>
              <a:t>: 	</a:t>
            </a:r>
            <a:r>
              <a:rPr lang="en-US" altLang="en-US" u="sng" dirty="0" smtClean="0"/>
              <a:t>Verse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soep</a:t>
            </a:r>
            <a:r>
              <a:rPr lang="en-US" altLang="en-US" dirty="0" smtClean="0"/>
              <a:t> </a:t>
            </a:r>
          </a:p>
          <a:p>
            <a:pPr marL="57150" indent="0">
              <a:buFontTx/>
              <a:buNone/>
              <a:defRPr/>
            </a:pPr>
            <a:r>
              <a:rPr lang="en-US" altLang="en-US" dirty="0"/>
              <a:t>	</a:t>
            </a:r>
            <a:r>
              <a:rPr lang="en-US" altLang="en-US" dirty="0" smtClean="0"/>
              <a:t>		</a:t>
            </a:r>
            <a:r>
              <a:rPr lang="en-US" altLang="en-US" sz="1800" dirty="0"/>
              <a:t>O</a:t>
            </a:r>
            <a:r>
              <a:rPr lang="en-US" altLang="en-US" sz="1800" dirty="0" smtClean="0"/>
              <a:t>p </a:t>
            </a:r>
            <a:r>
              <a:rPr lang="en-US" altLang="en-US" sz="1800" dirty="0" err="1" smtClean="0"/>
              <a:t>fastfoodwijze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presenteren</a:t>
            </a:r>
            <a:r>
              <a:rPr lang="en-US" altLang="en-US" sz="1800" dirty="0" smtClean="0"/>
              <a:t>!</a:t>
            </a:r>
          </a:p>
          <a:p>
            <a:pPr marL="57150" indent="0">
              <a:buFontTx/>
              <a:buNone/>
              <a:defRPr/>
            </a:pPr>
            <a:r>
              <a:rPr lang="en-US" altLang="en-US" dirty="0" err="1" smtClean="0"/>
              <a:t>Hoofdgerecht</a:t>
            </a:r>
            <a:r>
              <a:rPr lang="en-US" altLang="en-US" dirty="0" smtClean="0"/>
              <a:t>: 	</a:t>
            </a:r>
            <a:r>
              <a:rPr lang="nl-NL" altLang="nl-NL" dirty="0" smtClean="0"/>
              <a:t>Hamburgers </a:t>
            </a:r>
          </a:p>
          <a:p>
            <a:pPr marL="57150" indent="0">
              <a:buFontTx/>
              <a:buNone/>
              <a:defRPr/>
            </a:pPr>
            <a:r>
              <a:rPr lang="en-US" altLang="en-US" dirty="0"/>
              <a:t>	</a:t>
            </a:r>
            <a:r>
              <a:rPr lang="en-US" altLang="en-US" dirty="0" smtClean="0"/>
              <a:t>		</a:t>
            </a:r>
            <a:r>
              <a:rPr lang="en-US" altLang="en-US" sz="1800" dirty="0"/>
              <a:t>Z</a:t>
            </a:r>
            <a:r>
              <a:rPr lang="en-US" altLang="en-US" sz="1800" dirty="0" smtClean="0"/>
              <a:t>o </a:t>
            </a:r>
            <a:r>
              <a:rPr lang="en-US" altLang="en-US" sz="1800" dirty="0" err="1" smtClean="0"/>
              <a:t>origineel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mogelijk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maken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naar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eigen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inzicht</a:t>
            </a:r>
            <a:endParaRPr lang="en-US" altLang="en-US" dirty="0" smtClean="0"/>
          </a:p>
          <a:p>
            <a:pPr marL="57150" indent="0">
              <a:buFontTx/>
              <a:buNone/>
              <a:defRPr/>
            </a:pPr>
            <a:r>
              <a:rPr lang="en-US" altLang="en-US" dirty="0" err="1" smtClean="0"/>
              <a:t>Nagerecht</a:t>
            </a:r>
            <a:r>
              <a:rPr lang="en-US" altLang="en-US" dirty="0" smtClean="0"/>
              <a:t>:	</a:t>
            </a:r>
            <a:r>
              <a:rPr lang="en-US" altLang="en-US" dirty="0" err="1" smtClean="0"/>
              <a:t>Naar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keuze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binnen</a:t>
            </a:r>
            <a:r>
              <a:rPr lang="en-US" altLang="en-US" dirty="0" smtClean="0"/>
              <a:t> het </a:t>
            </a:r>
            <a:r>
              <a:rPr lang="en-US" altLang="en-US" dirty="0" err="1" smtClean="0"/>
              <a:t>thema</a:t>
            </a:r>
            <a:endParaRPr lang="en-US" altLang="en-US" dirty="0" smtClean="0"/>
          </a:p>
          <a:p>
            <a:pPr marL="57150" indent="0">
              <a:buFontTx/>
              <a:buNone/>
              <a:defRPr/>
            </a:pPr>
            <a:r>
              <a:rPr lang="en-US" altLang="en-US" dirty="0"/>
              <a:t>	</a:t>
            </a:r>
            <a:r>
              <a:rPr lang="en-US" altLang="en-US" dirty="0" smtClean="0"/>
              <a:t>		</a:t>
            </a:r>
            <a:endParaRPr lang="en-US" altLang="en-US" sz="1800" dirty="0" smtClean="0"/>
          </a:p>
          <a:p>
            <a:pPr marL="57150" indent="0">
              <a:buFontTx/>
              <a:buNone/>
              <a:defRPr/>
            </a:pPr>
            <a:endParaRPr lang="en-US" altLang="en-US" sz="1800" dirty="0" smtClean="0"/>
          </a:p>
          <a:p>
            <a:pPr marL="57150" indent="0">
              <a:buFontTx/>
              <a:buNone/>
              <a:defRPr/>
            </a:pPr>
            <a:r>
              <a:rPr lang="en-US" altLang="en-US" sz="1800" dirty="0" err="1" smtClean="0"/>
              <a:t>Denk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aan</a:t>
            </a:r>
            <a:r>
              <a:rPr lang="en-US" altLang="en-US" sz="1800" dirty="0" smtClean="0"/>
              <a:t> de </a:t>
            </a:r>
            <a:r>
              <a:rPr lang="en-US" altLang="en-US" sz="1800" dirty="0" err="1" smtClean="0"/>
              <a:t>schijf</a:t>
            </a:r>
            <a:r>
              <a:rPr lang="en-US" altLang="en-US" sz="1800" dirty="0" smtClean="0"/>
              <a:t> van </a:t>
            </a:r>
            <a:r>
              <a:rPr lang="en-US" altLang="en-US" sz="1800" dirty="0" err="1" smtClean="0"/>
              <a:t>vijf</a:t>
            </a:r>
            <a:r>
              <a:rPr lang="en-US" altLang="en-US" sz="1800" dirty="0" smtClean="0"/>
              <a:t>! </a:t>
            </a:r>
          </a:p>
          <a:p>
            <a:pPr marL="57150" indent="0">
              <a:buFontTx/>
              <a:buNone/>
              <a:defRPr/>
            </a:pPr>
            <a:r>
              <a:rPr lang="en-US" altLang="en-US" sz="1800" dirty="0" err="1" smtClean="0"/>
              <a:t>Zorg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dus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ook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voor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groente</a:t>
            </a:r>
            <a:r>
              <a:rPr lang="en-US" altLang="en-US" sz="1800" dirty="0" smtClean="0"/>
              <a:t> of </a:t>
            </a:r>
            <a:r>
              <a:rPr lang="en-US" altLang="en-US" sz="1800" dirty="0" err="1" smtClean="0"/>
              <a:t>sla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voor</a:t>
            </a:r>
            <a:r>
              <a:rPr lang="en-US" altLang="en-US" sz="1800" dirty="0" smtClean="0"/>
              <a:t> </a:t>
            </a:r>
            <a:r>
              <a:rPr lang="en-US" altLang="en-US" sz="1800" dirty="0" err="1" smtClean="0"/>
              <a:t>erbij</a:t>
            </a:r>
            <a:r>
              <a:rPr lang="en-US" altLang="en-US" sz="1800" dirty="0" smtClean="0"/>
              <a:t>!</a:t>
            </a:r>
            <a:r>
              <a:rPr lang="en-US" altLang="en-US" dirty="0"/>
              <a:t>	</a:t>
            </a:r>
            <a:r>
              <a:rPr lang="en-US" altLang="en-US" dirty="0" smtClean="0"/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Koken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37177" y="1465737"/>
            <a:ext cx="7561263" cy="2601296"/>
          </a:xfrm>
        </p:spPr>
        <p:txBody>
          <a:bodyPr/>
          <a:lstStyle/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nl-NL" altLang="nl-NL" dirty="0" smtClean="0"/>
              <a:t>Wat krijg je van ons: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dirty="0" smtClean="0"/>
              <a:t>Hamburgerbroodjes (grote, Italiaanse bol)</a:t>
            </a:r>
            <a:endParaRPr lang="nl-NL" altLang="nl-NL" dirty="0" smtClean="0"/>
          </a:p>
          <a:p>
            <a:pPr>
              <a:lnSpc>
                <a:spcPct val="80000"/>
              </a:lnSpc>
              <a:defRPr/>
            </a:pPr>
            <a:r>
              <a:rPr lang="nl-NL" altLang="nl-NL" dirty="0" smtClean="0"/>
              <a:t>Gehakt om zelf hamburgers te maken 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dirty="0" smtClean="0"/>
              <a:t>Brood voor ontbijt en lunch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dirty="0" smtClean="0"/>
              <a:t>Fles Ranja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dirty="0" smtClean="0"/>
              <a:t>Warme chocomel vrijdagavond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dirty="0" smtClean="0"/>
              <a:t>Traktatie zaterdagavond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ijdelijke aanduiding voor inhoud 1"/>
          <p:cNvSpPr txBox="1">
            <a:spLocks/>
          </p:cNvSpPr>
          <p:nvPr/>
        </p:nvSpPr>
        <p:spPr bwMode="auto">
          <a:xfrm>
            <a:off x="334963" y="4180125"/>
            <a:ext cx="7561262" cy="1893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bg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nl-NL" altLang="nl-NL" dirty="0" smtClean="0"/>
              <a:t>Wat neem je zelf mee: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dirty="0" smtClean="0"/>
              <a:t>Overig drinken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dirty="0" smtClean="0"/>
              <a:t>Beleg voor ontbijt en lunch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dirty="0" smtClean="0"/>
              <a:t>Ingrediënten voor zaterdagavond</a:t>
            </a:r>
          </a:p>
          <a:p>
            <a:pPr>
              <a:lnSpc>
                <a:spcPct val="80000"/>
              </a:lnSpc>
              <a:defRPr/>
            </a:pPr>
            <a:r>
              <a:rPr lang="nl-NL" altLang="nl-NL" dirty="0" smtClean="0"/>
              <a:t>Lege voorraaddoos voor je beleg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318913"/>
            <a:ext cx="6537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chemeClr val="bg1"/>
                </a:solidFill>
              </a:rPr>
              <a:t>Vegetarisch? Allergieën? Geef het  aan ons door!!</a:t>
            </a:r>
            <a:endParaRPr lang="nl-NL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Thema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Klik </a:t>
            </a:r>
            <a:r>
              <a:rPr lang="nl-NL" dirty="0" smtClean="0">
                <a:hlinkClick r:id="rId2"/>
              </a:rPr>
              <a:t>hier </a:t>
            </a:r>
            <a:r>
              <a:rPr lang="nl-NL" dirty="0" smtClean="0"/>
              <a:t>voor het thema-filmpje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Thema</a:t>
            </a:r>
          </a:p>
        </p:txBody>
      </p:sp>
      <p:pic>
        <p:nvPicPr>
          <p:cNvPr id="17411" name="Picture 4" descr="https://fbcdn-sphotos-f-a.akamaihd.net/hphotos-ak-xpf1/v/t1.0-9/249206_4707478054585_1577427245_n.jpg?oh=9ad30e6b9e55a0f48cfbbfb76db14fd5&amp;oe=554D9F4A&amp;__gda__=1435854721_5ac1ee7a96a1835541aa0e848a6d2b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6" r="33733" b="48022"/>
          <a:stretch>
            <a:fillRect/>
          </a:stretch>
        </p:blipFill>
        <p:spPr bwMode="auto">
          <a:xfrm>
            <a:off x="3643715" y="578896"/>
            <a:ext cx="2701925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https://fbcdn-sphotos-e-a.akamaihd.net/hphotos-ak-xap1/v/t1.0-9/1511156_490821417693900_1939390188_n.jpg?oh=10d74c85c7e98a888fb0b337406135ea&amp;oe=558451F0&amp;__gda__=1435803353_3b69975ec2991346e832eedb561735a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2" t="15746" r="54033" b="52612"/>
          <a:stretch>
            <a:fillRect/>
          </a:stretch>
        </p:blipFill>
        <p:spPr bwMode="auto">
          <a:xfrm>
            <a:off x="2948390" y="3629855"/>
            <a:ext cx="2046288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C:\Users\bovyb\Downloads\IMG-20160224-WA0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95" y="1284260"/>
            <a:ext cx="2306661" cy="307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bovyb\Downloads\IMG_5024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3" t="5572" r="8540" b="50000"/>
          <a:stretch/>
        </p:blipFill>
        <p:spPr bwMode="auto">
          <a:xfrm>
            <a:off x="5636526" y="2961562"/>
            <a:ext cx="3043262" cy="253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5595" y="4336812"/>
            <a:ext cx="1552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Danielle</a:t>
            </a:r>
            <a:endParaRPr lang="nl-NL" sz="24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43715" y="2822034"/>
            <a:ext cx="1339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Remao</a:t>
            </a:r>
            <a:endParaRPr lang="nl-NL" sz="24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48390" y="6491773"/>
            <a:ext cx="109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Milan</a:t>
            </a:r>
            <a:endParaRPr lang="nl-NL" sz="24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14991" y="2499897"/>
            <a:ext cx="1364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Audrey</a:t>
            </a:r>
            <a:endParaRPr lang="nl-NL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dirty="0" smtClean="0"/>
              <a:t>Thuisopdracht</a:t>
            </a:r>
          </a:p>
        </p:txBody>
      </p:sp>
      <p:sp>
        <p:nvSpPr>
          <p:cNvPr id="14339" name="Tijdelijke aanduiding voor inhoud 2"/>
          <p:cNvSpPr>
            <a:spLocks noGrp="1"/>
          </p:cNvSpPr>
          <p:nvPr>
            <p:ph idx="1"/>
          </p:nvPr>
        </p:nvSpPr>
        <p:spPr>
          <a:xfrm>
            <a:off x="0" y="1820863"/>
            <a:ext cx="8980488" cy="4941887"/>
          </a:xfrm>
        </p:spPr>
        <p:txBody>
          <a:bodyPr/>
          <a:lstStyle/>
          <a:p>
            <a:pPr>
              <a:defRPr/>
            </a:pPr>
            <a:r>
              <a:rPr lang="nl-NL" altLang="en-US" dirty="0" smtClean="0"/>
              <a:t>Thuisopdracht:</a:t>
            </a:r>
          </a:p>
          <a:p>
            <a:pPr marL="0" indent="0">
              <a:buNone/>
              <a:defRPr/>
            </a:pPr>
            <a:endParaRPr lang="nl-NL" altLang="en-US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nl-NL" altLang="en-US" dirty="0" smtClean="0"/>
              <a:t>Bouw een tijdmachine;</a:t>
            </a:r>
          </a:p>
          <a:p>
            <a:pPr marL="457200" lvl="1" indent="0">
              <a:buNone/>
              <a:defRPr/>
            </a:pPr>
            <a:endParaRPr lang="nl-NL" altLang="en-US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nl-NL" altLang="en-US" dirty="0" smtClean="0"/>
              <a:t>Kijk de film ‘Back </a:t>
            </a:r>
            <a:r>
              <a:rPr lang="nl-NL" altLang="en-US" dirty="0" err="1" smtClean="0"/>
              <a:t>to</a:t>
            </a:r>
            <a:r>
              <a:rPr lang="nl-NL" altLang="en-US" dirty="0" smtClean="0"/>
              <a:t> </a:t>
            </a:r>
            <a:r>
              <a:rPr lang="nl-NL" altLang="en-US" dirty="0" err="1" smtClean="0"/>
              <a:t>the</a:t>
            </a:r>
            <a:r>
              <a:rPr lang="nl-NL" altLang="en-US" dirty="0" smtClean="0"/>
              <a:t> </a:t>
            </a:r>
            <a:r>
              <a:rPr lang="nl-NL" altLang="en-US" dirty="0" err="1" smtClean="0"/>
              <a:t>Future</a:t>
            </a:r>
            <a:r>
              <a:rPr lang="nl-NL" altLang="en-US" dirty="0" smtClean="0"/>
              <a:t> 1’;</a:t>
            </a:r>
            <a:endParaRPr lang="nl-NL" altLang="en-US" dirty="0"/>
          </a:p>
          <a:p>
            <a:pPr lvl="1">
              <a:buFont typeface="Arial" pitchFamily="34" charset="0"/>
              <a:buChar char="•"/>
              <a:defRPr/>
            </a:pPr>
            <a:endParaRPr lang="nl-NL" altLang="en-US" dirty="0"/>
          </a:p>
          <a:p>
            <a:pPr lvl="1">
              <a:buFont typeface="Arial" pitchFamily="34" charset="0"/>
              <a:buChar char="•"/>
              <a:defRPr/>
            </a:pPr>
            <a:r>
              <a:rPr lang="nl-NL" altLang="en-US" dirty="0" smtClean="0"/>
              <a:t>Toneelstukje.</a:t>
            </a:r>
          </a:p>
          <a:p>
            <a:pPr marL="914400" lvl="2" indent="0">
              <a:buNone/>
              <a:defRPr/>
            </a:pPr>
            <a:endParaRPr lang="nl-NL" altLang="en-US" dirty="0" smtClean="0"/>
          </a:p>
          <a:p>
            <a:pPr marL="914400" lvl="2" indent="0">
              <a:buNone/>
              <a:defRPr/>
            </a:pPr>
            <a:endParaRPr lang="nl-NL" altLang="en-US" dirty="0"/>
          </a:p>
          <a:p>
            <a:pPr marL="914400" lvl="2" indent="0">
              <a:buNone/>
              <a:defRPr/>
            </a:pPr>
            <a:endParaRPr lang="nl-NL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Tijdmachine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2" y="1916113"/>
            <a:ext cx="3232284" cy="4321175"/>
          </a:xfrm>
        </p:spPr>
      </p:pic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 smtClean="0"/>
              <a:t>Tijdreizen</a:t>
            </a:r>
          </a:p>
          <a:p>
            <a:r>
              <a:rPr lang="nl-NL" dirty="0" smtClean="0"/>
              <a:t>Klokjes</a:t>
            </a:r>
          </a:p>
          <a:p>
            <a:r>
              <a:rPr lang="nl-NL" dirty="0" smtClean="0"/>
              <a:t>Lampjes</a:t>
            </a:r>
          </a:p>
          <a:p>
            <a:r>
              <a:rPr lang="nl-NL" dirty="0" smtClean="0"/>
              <a:t>Piepjes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sz="1400" dirty="0" smtClean="0"/>
              <a:t>Zie website voor alle richtlijnen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42179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Kijk de film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9" y="1364280"/>
            <a:ext cx="7561263" cy="4251134"/>
          </a:xfrm>
        </p:spPr>
      </p:pic>
    </p:spTree>
    <p:extLst>
      <p:ext uri="{BB962C8B-B14F-4D97-AF65-F5344CB8AC3E}">
        <p14:creationId xmlns:p14="http://schemas.microsoft.com/office/powerpoint/2010/main" val="137783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Het toneelstukje</a:t>
            </a:r>
            <a:endParaRPr lang="nl-NL" dirty="0"/>
          </a:p>
        </p:txBody>
      </p:sp>
      <p:pic>
        <p:nvPicPr>
          <p:cNvPr id="12" name="Tijdelijke aanduiding voor inhoud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42" y="4189862"/>
            <a:ext cx="4483198" cy="2171984"/>
          </a:xfrm>
        </p:spPr>
      </p:pic>
      <p:sp>
        <p:nvSpPr>
          <p:cNvPr id="9" name="Tijdelijke aanduiding voor inhoud 8"/>
          <p:cNvSpPr>
            <a:spLocks noGrp="1"/>
          </p:cNvSpPr>
          <p:nvPr>
            <p:ph sz="half" idx="2"/>
          </p:nvPr>
        </p:nvSpPr>
        <p:spPr>
          <a:xfrm>
            <a:off x="586854" y="1378424"/>
            <a:ext cx="7642746" cy="2797790"/>
          </a:xfrm>
        </p:spPr>
        <p:txBody>
          <a:bodyPr/>
          <a:lstStyle/>
          <a:p>
            <a:r>
              <a:rPr lang="nl-NL" dirty="0" smtClean="0"/>
              <a:t>Per patrouille </a:t>
            </a:r>
            <a:r>
              <a:rPr lang="nl-NL" dirty="0"/>
              <a:t>ander </a:t>
            </a:r>
            <a:r>
              <a:rPr lang="nl-NL" dirty="0" smtClean="0"/>
              <a:t>decennium;</a:t>
            </a:r>
          </a:p>
          <a:p>
            <a:r>
              <a:rPr lang="nl-NL" dirty="0" smtClean="0"/>
              <a:t>1 Scoreformulier voor  ouders/staf;</a:t>
            </a:r>
          </a:p>
          <a:p>
            <a:r>
              <a:rPr lang="nl-NL" dirty="0" smtClean="0"/>
              <a:t>Binnen jouw </a:t>
            </a:r>
            <a:r>
              <a:rPr lang="nl-NL" dirty="0" err="1" smtClean="0"/>
              <a:t>subkampterrein</a:t>
            </a:r>
            <a:r>
              <a:rPr lang="nl-NL" dirty="0" smtClean="0"/>
              <a:t>;</a:t>
            </a:r>
          </a:p>
          <a:p>
            <a:r>
              <a:rPr lang="nl-NL" dirty="0" smtClean="0"/>
              <a:t>Maak het niet te gemakkelijk!</a:t>
            </a:r>
          </a:p>
          <a:p>
            <a:pPr marL="0" indent="0">
              <a:buNone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39154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Zondag</a:t>
            </a:r>
          </a:p>
        </p:txBody>
      </p:sp>
      <p:sp>
        <p:nvSpPr>
          <p:cNvPr id="2048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en-US" smtClean="0"/>
              <a:t>Foerageren/ontbijt</a:t>
            </a:r>
          </a:p>
          <a:p>
            <a:r>
              <a:rPr lang="nl-NL" altLang="en-US" smtClean="0"/>
              <a:t>Sport en spel</a:t>
            </a:r>
          </a:p>
          <a:p>
            <a:r>
              <a:rPr lang="nl-NL" altLang="en-US" smtClean="0"/>
              <a:t>Lunch</a:t>
            </a:r>
          </a:p>
          <a:p>
            <a:r>
              <a:rPr lang="nl-NL" altLang="en-US" smtClean="0"/>
              <a:t>Afbraak</a:t>
            </a:r>
          </a:p>
          <a:p>
            <a:r>
              <a:rPr lang="nl-NL" altLang="en-US" smtClean="0"/>
              <a:t>Prijsuitreiking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smtClean="0"/>
              <a:t>Welkom!</a:t>
            </a:r>
            <a:endParaRPr lang="en-GB" altLang="nl-NL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50825" y="1916113"/>
            <a:ext cx="7561263" cy="4819650"/>
          </a:xfrm>
        </p:spPr>
        <p:txBody>
          <a:bodyPr/>
          <a:lstStyle/>
          <a:p>
            <a:r>
              <a:rPr lang="en-US" altLang="nl-NL" smtClean="0"/>
              <a:t>Algemeen</a:t>
            </a:r>
          </a:p>
          <a:p>
            <a:r>
              <a:rPr lang="en-US" altLang="nl-NL" smtClean="0"/>
              <a:t>Vrijdag</a:t>
            </a:r>
          </a:p>
          <a:p>
            <a:r>
              <a:rPr lang="en-US" altLang="nl-NL" smtClean="0"/>
              <a:t>Zaterdag</a:t>
            </a:r>
          </a:p>
          <a:p>
            <a:r>
              <a:rPr lang="en-US" altLang="nl-NL" smtClean="0"/>
              <a:t>Zondag</a:t>
            </a:r>
          </a:p>
          <a:p>
            <a:r>
              <a:rPr lang="en-US" altLang="nl-NL" smtClean="0"/>
              <a:t>Jury</a:t>
            </a:r>
          </a:p>
          <a:p>
            <a:r>
              <a:rPr lang="en-US" altLang="nl-NL" smtClean="0"/>
              <a:t>Vragen</a:t>
            </a:r>
            <a:endParaRPr lang="en-GB" alt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Sport en Spel</a:t>
            </a:r>
          </a:p>
        </p:txBody>
      </p:sp>
      <p:pic>
        <p:nvPicPr>
          <p:cNvPr id="21507" name="Picture 5" descr="https://fbcdn-sphotos-b-a.akamaihd.net/hphotos-ak-xpa1/v/t1.0-9/10685530_10205753120926674_1397314535973441833_n.jpg?oh=4bd15f21d94972ecab5b641d3d829f7f&amp;oe=55944C76&amp;__gda__=1435090016_269cc2ba925daa38507ed100f9fb08a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6" t="2930" r="27892" b="58565"/>
          <a:stretch>
            <a:fillRect/>
          </a:stretch>
        </p:blipFill>
        <p:spPr bwMode="auto">
          <a:xfrm>
            <a:off x="5746750" y="1776413"/>
            <a:ext cx="2674938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AutoShape 7" descr="IMG_1879.JPG wordt weergegeven"/>
          <p:cNvSpPr>
            <a:spLocks noChangeAspect="1" noChangeArrowheads="1"/>
          </p:cNvSpPr>
          <p:nvPr/>
        </p:nvSpPr>
        <p:spPr bwMode="auto">
          <a:xfrm>
            <a:off x="63500" y="-136525"/>
            <a:ext cx="12020550" cy="801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/>
          <a:stretch>
            <a:fillRect/>
          </a:stretch>
        </p:blipFill>
        <p:spPr bwMode="auto">
          <a:xfrm>
            <a:off x="368300" y="1943100"/>
            <a:ext cx="3573463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t="19690" r="14618"/>
          <a:stretch>
            <a:fillRect/>
          </a:stretch>
        </p:blipFill>
        <p:spPr bwMode="auto">
          <a:xfrm>
            <a:off x="3057525" y="3352800"/>
            <a:ext cx="3016250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8300" y="4760913"/>
            <a:ext cx="931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Rudi</a:t>
            </a:r>
            <a:endParaRPr lang="nl-NL" sz="24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24919" y="2900068"/>
            <a:ext cx="1133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Thom</a:t>
            </a:r>
            <a:endParaRPr lang="nl-NL" sz="24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46750" y="1309949"/>
            <a:ext cx="1485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Richard</a:t>
            </a:r>
            <a:endParaRPr lang="nl-NL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Sport en Spel</a:t>
            </a:r>
          </a:p>
        </p:txBody>
      </p:sp>
      <p:sp>
        <p:nvSpPr>
          <p:cNvPr id="16387" name="Tijdelijke aanduiding voor inhoud 2"/>
          <p:cNvSpPr>
            <a:spLocks noGrp="1"/>
          </p:cNvSpPr>
          <p:nvPr>
            <p:ph idx="1"/>
          </p:nvPr>
        </p:nvSpPr>
        <p:spPr>
          <a:xfrm>
            <a:off x="250825" y="1916113"/>
            <a:ext cx="8305800" cy="4321175"/>
          </a:xfrm>
        </p:spPr>
        <p:txBody>
          <a:bodyPr/>
          <a:lstStyle/>
          <a:p>
            <a:pPr>
              <a:defRPr/>
            </a:pPr>
            <a:r>
              <a:rPr lang="nl-NL" altLang="en-US" dirty="0" smtClean="0"/>
              <a:t>Uitreiken map met speluitleg tijdens PL raad</a:t>
            </a:r>
          </a:p>
          <a:p>
            <a:pPr>
              <a:defRPr/>
            </a:pPr>
            <a:endParaRPr lang="nl-NL" altLang="en-US" dirty="0" smtClean="0"/>
          </a:p>
          <a:p>
            <a:pPr>
              <a:defRPr/>
            </a:pPr>
            <a:endParaRPr lang="nl-NL" altLang="en-US" dirty="0" smtClean="0"/>
          </a:p>
          <a:p>
            <a:pPr>
              <a:defRPr/>
            </a:pPr>
            <a:r>
              <a:rPr lang="nl-NL" altLang="en-US" dirty="0" smtClean="0"/>
              <a:t>Wat neem je mee:</a:t>
            </a:r>
          </a:p>
          <a:p>
            <a:pPr lvl="1">
              <a:defRPr/>
            </a:pPr>
            <a:r>
              <a:rPr lang="nl-NL" altLang="en-US" dirty="0" smtClean="0"/>
              <a:t>Sportkleding &amp; (sport)schoenen (we gaan rennen!)</a:t>
            </a:r>
          </a:p>
          <a:p>
            <a:pPr lvl="1">
              <a:defRPr/>
            </a:pPr>
            <a:r>
              <a:rPr lang="nl-NL" altLang="en-US" dirty="0" smtClean="0"/>
              <a:t>Handdoek</a:t>
            </a:r>
          </a:p>
          <a:p>
            <a:pPr lvl="1">
              <a:defRPr/>
            </a:pPr>
            <a:endParaRPr lang="nl-NL" altLang="en-US" dirty="0" smtClean="0"/>
          </a:p>
          <a:p>
            <a:pPr lvl="1">
              <a:defRPr/>
            </a:pPr>
            <a:endParaRPr lang="nl-NL" altLang="en-US" dirty="0" smtClean="0"/>
          </a:p>
          <a:p>
            <a:pPr marL="0" indent="0">
              <a:buFontTx/>
              <a:buNone/>
              <a:defRPr/>
            </a:pPr>
            <a:endParaRPr lang="nl-NL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smtClean="0"/>
              <a:t>De jury</a:t>
            </a:r>
          </a:p>
        </p:txBody>
      </p:sp>
      <p:pic>
        <p:nvPicPr>
          <p:cNvPr id="24579" name="Picture 6" descr="C:\Users\bovyb\Downloads\RSW 2015\Foto's organisatie\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114675"/>
            <a:ext cx="20955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 descr="C:\Users\bovyb\Downloads\RSW 2015\Foto's organisatie\Jan Janss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8" t="1591" r="22935" b="69154"/>
          <a:stretch>
            <a:fillRect/>
          </a:stretch>
        </p:blipFill>
        <p:spPr bwMode="auto">
          <a:xfrm>
            <a:off x="6605588" y="1727200"/>
            <a:ext cx="235426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 descr="C:\Users\bovyb\Downloads\RSW 2015\Foto's organisatie\HPIM03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3" t="6064" r="28069" b="40430"/>
          <a:stretch>
            <a:fillRect/>
          </a:stretch>
        </p:blipFill>
        <p:spPr bwMode="auto">
          <a:xfrm>
            <a:off x="2922588" y="782638"/>
            <a:ext cx="2884487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06" y="4566135"/>
            <a:ext cx="3046946" cy="20338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9575" y="6128958"/>
            <a:ext cx="851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Erik</a:t>
            </a:r>
            <a:endParaRPr lang="nl-NL" sz="24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16406" y="4125358"/>
            <a:ext cx="833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Ben</a:t>
            </a:r>
            <a:endParaRPr lang="nl-NL" sz="24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05588" y="4587023"/>
            <a:ext cx="794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Jan</a:t>
            </a:r>
            <a:endParaRPr lang="nl-NL" sz="24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95005" y="328047"/>
            <a:ext cx="1539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Miranda</a:t>
            </a:r>
            <a:endParaRPr lang="nl-NL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Veilig &amp; gez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3727450"/>
            <a:ext cx="1204913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6" descr="Buitenlev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3659188"/>
            <a:ext cx="127635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7" descr="Express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3727450"/>
            <a:ext cx="12446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8" descr="Identite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727450"/>
            <a:ext cx="1204913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0" descr="Samenlev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2006600"/>
            <a:ext cx="1331913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1" descr="Sport&amp;spe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2168525"/>
            <a:ext cx="1204913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2" descr="UItdagende Scouting Techniek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3" y="2168525"/>
            <a:ext cx="1204912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13"/>
          <p:cNvSpPr txBox="1">
            <a:spLocks noChangeArrowheads="1"/>
          </p:cNvSpPr>
          <p:nvPr/>
        </p:nvSpPr>
        <p:spPr bwMode="auto">
          <a:xfrm>
            <a:off x="1252538" y="3452813"/>
            <a:ext cx="11382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1000">
                <a:latin typeface="Arial" charset="0"/>
              </a:rPr>
              <a:t>Sport &amp; Spel</a:t>
            </a:r>
          </a:p>
        </p:txBody>
      </p:sp>
      <p:sp>
        <p:nvSpPr>
          <p:cNvPr id="40970" name="Text Box 14"/>
          <p:cNvSpPr txBox="1">
            <a:spLocks noChangeArrowheads="1"/>
          </p:cNvSpPr>
          <p:nvPr/>
        </p:nvSpPr>
        <p:spPr bwMode="auto">
          <a:xfrm>
            <a:off x="2416175" y="3452813"/>
            <a:ext cx="26876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1000">
                <a:latin typeface="Arial" charset="0"/>
              </a:rPr>
              <a:t>Uitdagende Scoutingtechnieken</a:t>
            </a:r>
          </a:p>
        </p:txBody>
      </p:sp>
      <p:sp>
        <p:nvSpPr>
          <p:cNvPr id="40971" name="Text Box 16"/>
          <p:cNvSpPr txBox="1">
            <a:spLocks noChangeArrowheads="1"/>
          </p:cNvSpPr>
          <p:nvPr/>
        </p:nvSpPr>
        <p:spPr bwMode="auto">
          <a:xfrm>
            <a:off x="4425950" y="3441700"/>
            <a:ext cx="26876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1000">
                <a:latin typeface="Arial" charset="0"/>
              </a:rPr>
              <a:t>Samenleving</a:t>
            </a:r>
          </a:p>
        </p:txBody>
      </p:sp>
      <p:sp>
        <p:nvSpPr>
          <p:cNvPr id="40972" name="Text Box 18"/>
          <p:cNvSpPr txBox="1">
            <a:spLocks noChangeArrowheads="1"/>
          </p:cNvSpPr>
          <p:nvPr/>
        </p:nvSpPr>
        <p:spPr bwMode="auto">
          <a:xfrm>
            <a:off x="349250" y="5059363"/>
            <a:ext cx="11382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1000">
                <a:latin typeface="Arial" charset="0"/>
              </a:rPr>
              <a:t>Identiteit</a:t>
            </a:r>
          </a:p>
        </p:txBody>
      </p:sp>
      <p:sp>
        <p:nvSpPr>
          <p:cNvPr id="40973" name="Text Box 19"/>
          <p:cNvSpPr txBox="1">
            <a:spLocks noChangeArrowheads="1"/>
          </p:cNvSpPr>
          <p:nvPr/>
        </p:nvSpPr>
        <p:spPr bwMode="auto">
          <a:xfrm>
            <a:off x="1512888" y="5059363"/>
            <a:ext cx="26876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1000">
                <a:latin typeface="Arial" charset="0"/>
              </a:rPr>
              <a:t>Buitenleven</a:t>
            </a:r>
          </a:p>
        </p:txBody>
      </p:sp>
      <p:sp>
        <p:nvSpPr>
          <p:cNvPr id="40974" name="Text Box 20"/>
          <p:cNvSpPr txBox="1">
            <a:spLocks noChangeArrowheads="1"/>
          </p:cNvSpPr>
          <p:nvPr/>
        </p:nvSpPr>
        <p:spPr bwMode="auto">
          <a:xfrm>
            <a:off x="3448050" y="5059363"/>
            <a:ext cx="26876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1000">
                <a:latin typeface="Arial" charset="0"/>
              </a:rPr>
              <a:t>Expressie</a:t>
            </a:r>
          </a:p>
        </p:txBody>
      </p:sp>
      <p:sp>
        <p:nvSpPr>
          <p:cNvPr id="40975" name="Text Box 21"/>
          <p:cNvSpPr txBox="1">
            <a:spLocks noChangeArrowheads="1"/>
          </p:cNvSpPr>
          <p:nvPr/>
        </p:nvSpPr>
        <p:spPr bwMode="auto">
          <a:xfrm>
            <a:off x="5272088" y="5089525"/>
            <a:ext cx="26876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 Black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 Black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1000">
                <a:latin typeface="Arial" charset="0"/>
              </a:rPr>
              <a:t>Veilig &amp; Gezond</a:t>
            </a:r>
          </a:p>
        </p:txBody>
      </p:sp>
      <p:sp>
        <p:nvSpPr>
          <p:cNvPr id="4097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De activiteitengebieden</a:t>
            </a:r>
          </a:p>
        </p:txBody>
      </p:sp>
      <p:sp>
        <p:nvSpPr>
          <p:cNvPr id="40977" name="Tekstvak 1"/>
          <p:cNvSpPr txBox="1">
            <a:spLocks noChangeArrowheads="1"/>
          </p:cNvSpPr>
          <p:nvPr/>
        </p:nvSpPr>
        <p:spPr bwMode="auto">
          <a:xfrm>
            <a:off x="0" y="1522194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en-US" b="1" dirty="0">
                <a:solidFill>
                  <a:schemeClr val="bg1"/>
                </a:solidFill>
                <a:latin typeface="+mn-lt"/>
              </a:rPr>
              <a:t>Jurering op basis van de activiteitengebieden van Scouting Nederland</a:t>
            </a:r>
          </a:p>
          <a:p>
            <a:pPr eaLnBrk="1" hangingPunct="1"/>
            <a:endParaRPr lang="nl-NL" alt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2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smtClean="0"/>
              <a:t>Beoordeling</a:t>
            </a:r>
          </a:p>
        </p:txBody>
      </p:sp>
      <p:sp>
        <p:nvSpPr>
          <p:cNvPr id="4301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nl-NL" smtClean="0"/>
              <a:t>Hoe worden jullie beoordeeld?</a:t>
            </a:r>
          </a:p>
        </p:txBody>
      </p:sp>
      <p:pic>
        <p:nvPicPr>
          <p:cNvPr id="4301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2422525"/>
            <a:ext cx="6262687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 rot="19879751">
            <a:off x="1541364" y="3752526"/>
            <a:ext cx="357649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nl-NL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</a:rPr>
              <a:t>Voorbeeld</a:t>
            </a:r>
          </a:p>
        </p:txBody>
      </p:sp>
    </p:spTree>
    <p:extLst>
      <p:ext uri="{BB962C8B-B14F-4D97-AF65-F5344CB8AC3E}">
        <p14:creationId xmlns:p14="http://schemas.microsoft.com/office/powerpoint/2010/main" val="407928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Welke prijzen kan je winnen?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908050"/>
            <a:ext cx="3571875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hthoek 17"/>
          <p:cNvSpPr/>
          <p:nvPr/>
        </p:nvSpPr>
        <p:spPr>
          <a:xfrm>
            <a:off x="4210050" y="1595438"/>
            <a:ext cx="452451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700" b="1" kern="0" dirty="0" smtClean="0">
                <a:solidFill>
                  <a:srgbClr val="FFFFFF"/>
                </a:solidFill>
                <a:latin typeface="Arial Black"/>
              </a:rPr>
              <a:t>De </a:t>
            </a:r>
            <a:r>
              <a:rPr lang="en-US" sz="2700" b="1" kern="0" dirty="0" err="1">
                <a:solidFill>
                  <a:srgbClr val="FFFFFF"/>
                </a:solidFill>
                <a:latin typeface="Arial Black"/>
              </a:rPr>
              <a:t>w</a:t>
            </a:r>
            <a:r>
              <a:rPr lang="en-US" sz="2700" b="1" kern="0" dirty="0" err="1" smtClean="0">
                <a:solidFill>
                  <a:srgbClr val="FFFFFF"/>
                </a:solidFill>
                <a:latin typeface="Arial Black"/>
              </a:rPr>
              <a:t>innaars</a:t>
            </a:r>
            <a:r>
              <a:rPr lang="en-US" sz="2700" b="1" kern="0" dirty="0" smtClean="0">
                <a:solidFill>
                  <a:srgbClr val="FFFFFF"/>
                </a:solidFill>
                <a:latin typeface="Arial Black"/>
              </a:rPr>
              <a:t> van de </a:t>
            </a:r>
            <a:r>
              <a:rPr lang="en-US" sz="2700" b="1" kern="0" dirty="0" err="1" smtClean="0">
                <a:solidFill>
                  <a:srgbClr val="FFFFFF"/>
                </a:solidFill>
                <a:latin typeface="Arial Black"/>
              </a:rPr>
              <a:t>eerste</a:t>
            </a:r>
            <a:r>
              <a:rPr lang="en-US" sz="2700" b="1" kern="0" dirty="0" smtClean="0">
                <a:solidFill>
                  <a:srgbClr val="FFFFFF"/>
                </a:solidFill>
                <a:latin typeface="Arial Black"/>
              </a:rPr>
              <a:t> </a:t>
            </a:r>
            <a:r>
              <a:rPr lang="en-US" sz="2700" b="1" kern="0" dirty="0">
                <a:solidFill>
                  <a:srgbClr val="FFFFFF"/>
                </a:solidFill>
                <a:latin typeface="Arial Black"/>
              </a:rPr>
              <a:t>en </a:t>
            </a:r>
            <a:r>
              <a:rPr lang="en-US" sz="2700" b="1" kern="0" dirty="0" err="1">
                <a:solidFill>
                  <a:srgbClr val="FFFFFF"/>
                </a:solidFill>
                <a:latin typeface="Arial Black"/>
              </a:rPr>
              <a:t>tweede</a:t>
            </a:r>
            <a:r>
              <a:rPr lang="en-US" sz="2700" b="1" kern="0" dirty="0">
                <a:solidFill>
                  <a:srgbClr val="FFFFFF"/>
                </a:solidFill>
                <a:latin typeface="Arial Black"/>
              </a:rPr>
              <a:t> </a:t>
            </a:r>
            <a:r>
              <a:rPr lang="en-US" sz="2700" b="1" kern="0" dirty="0" err="1">
                <a:solidFill>
                  <a:srgbClr val="FFFFFF"/>
                </a:solidFill>
                <a:latin typeface="Arial Black"/>
              </a:rPr>
              <a:t>prijs</a:t>
            </a:r>
            <a:r>
              <a:rPr lang="en-US" sz="2700" b="1" kern="0" dirty="0">
                <a:solidFill>
                  <a:srgbClr val="FFFFFF"/>
                </a:solidFill>
                <a:latin typeface="Arial Black"/>
              </a:rPr>
              <a:t> </a:t>
            </a:r>
            <a:r>
              <a:rPr lang="en-US" sz="2700" b="1" kern="0" dirty="0" err="1">
                <a:solidFill>
                  <a:srgbClr val="FFFFFF"/>
                </a:solidFill>
                <a:latin typeface="Arial Black"/>
              </a:rPr>
              <a:t>gaan</a:t>
            </a:r>
            <a:r>
              <a:rPr lang="en-US" sz="2700" b="1" kern="0" dirty="0">
                <a:solidFill>
                  <a:srgbClr val="FFFFFF"/>
                </a:solidFill>
                <a:latin typeface="Arial Black"/>
              </a:rPr>
              <a:t> </a:t>
            </a:r>
            <a:r>
              <a:rPr lang="en-US" sz="2700" b="1" kern="0" dirty="0" err="1">
                <a:solidFill>
                  <a:srgbClr val="FFFFFF"/>
                </a:solidFill>
                <a:latin typeface="Arial Black"/>
              </a:rPr>
              <a:t>naar</a:t>
            </a:r>
            <a:r>
              <a:rPr lang="en-US" sz="2700" b="1" kern="0" dirty="0">
                <a:solidFill>
                  <a:srgbClr val="FFFFFF"/>
                </a:solidFill>
                <a:latin typeface="Arial Black"/>
              </a:rPr>
              <a:t> </a:t>
            </a:r>
            <a:r>
              <a:rPr lang="en-US" sz="2700" b="1" kern="0" dirty="0" smtClean="0">
                <a:solidFill>
                  <a:srgbClr val="FFFFFF"/>
                </a:solidFill>
                <a:latin typeface="Arial Black"/>
              </a:rPr>
              <a:t>de </a:t>
            </a:r>
            <a:r>
              <a:rPr lang="en-US" sz="2700" b="1" kern="0" dirty="0">
                <a:solidFill>
                  <a:srgbClr val="FFFFFF"/>
                </a:solidFill>
                <a:latin typeface="Arial Black"/>
              </a:rPr>
              <a:t>LSW</a:t>
            </a:r>
            <a:endParaRPr lang="en-US" sz="2700" dirty="0"/>
          </a:p>
          <a:p>
            <a:pPr eaLnBrk="1" hangingPunct="1">
              <a:defRPr/>
            </a:pPr>
            <a:endParaRPr lang="nl-NL" altLang="en-US" sz="2700" b="1" kern="0" dirty="0">
              <a:solidFill>
                <a:srgbClr val="FFFFFF"/>
              </a:solidFill>
              <a:latin typeface="Arial Black"/>
            </a:endParaRPr>
          </a:p>
          <a:p>
            <a:pPr eaLnBrk="1" hangingPunct="1">
              <a:defRPr/>
            </a:pPr>
            <a:endParaRPr lang="en-US" sz="2700" b="1" kern="0" dirty="0"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897" y="4734846"/>
            <a:ext cx="820230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altLang="en-US" sz="2700" b="1" kern="0" dirty="0" smtClean="0">
                <a:solidFill>
                  <a:srgbClr val="FFFFFF"/>
                </a:solidFill>
                <a:latin typeface="Arial Black"/>
              </a:rPr>
              <a:t>Puntentelling gelijk </a:t>
            </a:r>
            <a:r>
              <a:rPr lang="nl-NL" altLang="en-US" sz="2700" b="1" kern="0" dirty="0">
                <a:solidFill>
                  <a:srgbClr val="FFFFFF"/>
                </a:solidFill>
                <a:latin typeface="Arial Black"/>
              </a:rPr>
              <a:t>aan LSW puntentelling</a:t>
            </a:r>
          </a:p>
        </p:txBody>
      </p:sp>
    </p:spTree>
    <p:extLst>
      <p:ext uri="{BB962C8B-B14F-4D97-AF65-F5344CB8AC3E}">
        <p14:creationId xmlns:p14="http://schemas.microsoft.com/office/powerpoint/2010/main" val="362861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Jury &amp; Puntentelling</a:t>
            </a:r>
          </a:p>
        </p:txBody>
      </p:sp>
      <p:sp>
        <p:nvSpPr>
          <p:cNvPr id="46083" name="Tijdelijke aanduiding voor inhoud 1"/>
          <p:cNvSpPr>
            <a:spLocks noGrp="1"/>
          </p:cNvSpPr>
          <p:nvPr>
            <p:ph idx="1"/>
          </p:nvPr>
        </p:nvSpPr>
        <p:spPr>
          <a:xfrm>
            <a:off x="250825" y="1063625"/>
            <a:ext cx="7561263" cy="5173663"/>
          </a:xfrm>
        </p:spPr>
        <p:txBody>
          <a:bodyPr/>
          <a:lstStyle/>
          <a:p>
            <a:r>
              <a:rPr lang="en-US" altLang="nl-NL" smtClean="0"/>
              <a:t>Wat krijgen jullie mee naar huis:</a:t>
            </a:r>
          </a:p>
          <a:p>
            <a:endParaRPr lang="nl-NL" altLang="nl-NL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8" y="1620838"/>
            <a:ext cx="3743325" cy="50387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825" y="2763838"/>
            <a:ext cx="5283200" cy="22050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67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r>
              <a:rPr lang="nl-NL" altLang="nl-NL" sz="6000" smtClean="0"/>
              <a:t>VRAGEN?</a:t>
            </a:r>
          </a:p>
          <a:p>
            <a:pPr marL="0" indent="0" algn="ctr">
              <a:buFontTx/>
              <a:buNone/>
            </a:pPr>
            <a:r>
              <a:rPr lang="nl-NL" altLang="nl-NL" sz="8000" smtClean="0"/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Informatie</a:t>
            </a:r>
          </a:p>
        </p:txBody>
      </p:sp>
      <p:sp>
        <p:nvSpPr>
          <p:cNvPr id="3072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en-US" smtClean="0"/>
              <a:t>Website: www.regiomaastrichtenmergelland.nl</a:t>
            </a:r>
          </a:p>
          <a:p>
            <a:endParaRPr lang="nl-NL" altLang="en-US" smtClean="0"/>
          </a:p>
          <a:p>
            <a:r>
              <a:rPr lang="nl-NL" altLang="en-US" smtClean="0"/>
              <a:t>Facebook:</a:t>
            </a:r>
          </a:p>
          <a:p>
            <a:pPr marL="400050" lvl="1" indent="0">
              <a:buFontTx/>
              <a:buNone/>
            </a:pPr>
            <a:r>
              <a:rPr lang="nl-NL" altLang="en-US" sz="2400" smtClean="0"/>
              <a:t>www.facebook.com/RSWmaas</a:t>
            </a:r>
          </a:p>
          <a:p>
            <a:endParaRPr lang="nl-NL" altLang="en-US" smtClean="0"/>
          </a:p>
          <a:p>
            <a:r>
              <a:rPr lang="nl-NL" altLang="en-US" smtClean="0"/>
              <a:t>Mail:</a:t>
            </a:r>
          </a:p>
          <a:p>
            <a:pPr marL="400050" lvl="1" indent="0">
              <a:buFontTx/>
              <a:buNone/>
            </a:pPr>
            <a:r>
              <a:rPr lang="nl-NL" altLang="en-US" sz="2400" smtClean="0"/>
              <a:t>rsw@regiomaastrichtenmergelland.nl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Algemeen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In de bossen van Zutendaal;</a:t>
            </a:r>
          </a:p>
          <a:p>
            <a:r>
              <a:rPr lang="nl-NL" dirty="0" smtClean="0"/>
              <a:t>Verdeling van het terrein;</a:t>
            </a:r>
          </a:p>
          <a:p>
            <a:r>
              <a:rPr lang="nl-NL" dirty="0" smtClean="0"/>
              <a:t>Bij wie kan je waarvoor terecht en hoe herken je deze mensen?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350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smtClean="0"/>
              <a:t>Subkamphoofden</a:t>
            </a:r>
            <a:endParaRPr lang="nl-NL" altLang="nl-NL" smtClean="0"/>
          </a:p>
        </p:txBody>
      </p:sp>
      <p:pic>
        <p:nvPicPr>
          <p:cNvPr id="7171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5707" y="1870050"/>
            <a:ext cx="3260725" cy="3260725"/>
          </a:xfrm>
        </p:spPr>
      </p:pic>
      <p:pic>
        <p:nvPicPr>
          <p:cNvPr id="717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730" y="2202098"/>
            <a:ext cx="23812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3"/>
          <p:cNvPicPr/>
          <p:nvPr/>
        </p:nvPicPr>
        <p:blipFill>
          <a:blip r:embed="rId5"/>
          <a:stretch>
            <a:fillRect/>
          </a:stretch>
        </p:blipFill>
        <p:spPr>
          <a:xfrm>
            <a:off x="286603" y="2328838"/>
            <a:ext cx="1895475" cy="41052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1607" y="6396335"/>
            <a:ext cx="1465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Melissa</a:t>
            </a:r>
            <a:endParaRPr lang="nl-NL" sz="24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06052" y="5154139"/>
            <a:ext cx="1238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Nancy</a:t>
            </a:r>
            <a:endParaRPr lang="nl-NL" sz="24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62103" y="4545247"/>
            <a:ext cx="1276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Stefan</a:t>
            </a:r>
            <a:endParaRPr lang="nl-NL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Vrijdag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Aankomst tussen 18.00 – 18.30 uur</a:t>
            </a:r>
          </a:p>
          <a:p>
            <a:pPr eaLnBrk="1" hangingPunct="1"/>
            <a:r>
              <a:rPr lang="nl-NL" altLang="nl-NL" smtClean="0"/>
              <a:t>Melden met subgroep</a:t>
            </a:r>
          </a:p>
          <a:p>
            <a:pPr eaLnBrk="1" hangingPunct="1"/>
            <a:r>
              <a:rPr lang="nl-NL" altLang="nl-NL" smtClean="0"/>
              <a:t>Opbouw om 19.00 uur</a:t>
            </a:r>
          </a:p>
          <a:p>
            <a:pPr eaLnBrk="1" hangingPunct="1"/>
            <a:r>
              <a:rPr lang="nl-NL" altLang="nl-NL" smtClean="0"/>
              <a:t>Avondspel</a:t>
            </a:r>
          </a:p>
          <a:p>
            <a:pPr eaLnBrk="1" hangingPunct="1"/>
            <a:r>
              <a:rPr lang="nl-NL" altLang="nl-NL" smtClean="0"/>
              <a:t>Nachtrust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Zaterdag</a:t>
            </a:r>
          </a:p>
        </p:txBody>
      </p:sp>
      <p:sp>
        <p:nvSpPr>
          <p:cNvPr id="9219" name="Tijdelijke aanduiding voor inhoud 2"/>
          <p:cNvSpPr>
            <a:spLocks noGrp="1"/>
          </p:cNvSpPr>
          <p:nvPr>
            <p:ph idx="1"/>
          </p:nvPr>
        </p:nvSpPr>
        <p:spPr>
          <a:xfrm>
            <a:off x="250825" y="1916113"/>
            <a:ext cx="8121650" cy="4321175"/>
          </a:xfrm>
        </p:spPr>
        <p:txBody>
          <a:bodyPr/>
          <a:lstStyle/>
          <a:p>
            <a:r>
              <a:rPr lang="nl-NL" altLang="en-US" dirty="0" smtClean="0"/>
              <a:t>Foerageren/ontbijt</a:t>
            </a:r>
          </a:p>
          <a:p>
            <a:r>
              <a:rPr lang="nl-NL" altLang="en-US" dirty="0" smtClean="0"/>
              <a:t>Tocht en technieken</a:t>
            </a:r>
          </a:p>
          <a:p>
            <a:r>
              <a:rPr lang="nl-NL" altLang="en-US" dirty="0" smtClean="0"/>
              <a:t>Koken</a:t>
            </a:r>
          </a:p>
          <a:p>
            <a:r>
              <a:rPr lang="nl-NL" altLang="en-US" dirty="0" smtClean="0"/>
              <a:t>Bezoekersavond &amp; Presentatie thuisopdracht</a:t>
            </a:r>
          </a:p>
          <a:p>
            <a:r>
              <a:rPr lang="nl-NL" altLang="en-US" dirty="0" smtClean="0"/>
              <a:t>Avondspel </a:t>
            </a:r>
          </a:p>
          <a:p>
            <a:r>
              <a:rPr lang="nl-NL" altLang="en-US" dirty="0" smtClean="0"/>
              <a:t>Nachtrust</a:t>
            </a:r>
          </a:p>
          <a:p>
            <a:endParaRPr lang="nl-NL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2725738"/>
            <a:ext cx="2903538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smtClean="0"/>
              <a:t>Tocht &amp; Technieken</a:t>
            </a:r>
            <a:endParaRPr lang="nl-NL" altLang="nl-NL" smtClean="0"/>
          </a:p>
        </p:txBody>
      </p:sp>
      <p:pic>
        <p:nvPicPr>
          <p:cNvPr id="1024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2625" y="3359150"/>
            <a:ext cx="2782888" cy="3027363"/>
          </a:xfrm>
        </p:spPr>
      </p:pic>
      <p:pic>
        <p:nvPicPr>
          <p:cNvPr id="1024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9225"/>
            <a:ext cx="2217738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022" y="1323975"/>
            <a:ext cx="1968500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29" y="4238625"/>
            <a:ext cx="1614132" cy="219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850" y="3636963"/>
            <a:ext cx="877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Levi</a:t>
            </a:r>
            <a:endParaRPr lang="nl-NL" sz="24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27658" y="862310"/>
            <a:ext cx="1236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Roelie</a:t>
            </a:r>
            <a:endParaRPr lang="nl-NL" sz="2400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74744" y="2264073"/>
            <a:ext cx="915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Paul</a:t>
            </a:r>
            <a:endParaRPr lang="nl-NL" sz="2400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83019" y="6396335"/>
            <a:ext cx="1276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Stefan</a:t>
            </a:r>
            <a:endParaRPr lang="nl-NL" sz="2400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8312" y="6418912"/>
            <a:ext cx="816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+mn-lt"/>
              </a:rPr>
              <a:t>Bas</a:t>
            </a:r>
            <a:endParaRPr lang="nl-NL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Tocht en technieken (1)</a:t>
            </a:r>
          </a:p>
        </p:txBody>
      </p:sp>
      <p:sp>
        <p:nvSpPr>
          <p:cNvPr id="1126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Hike die de </a:t>
            </a:r>
            <a:r>
              <a:rPr lang="en-US" altLang="en-US" u="sng" dirty="0" smtClean="0"/>
              <a:t>hele </a:t>
            </a:r>
            <a:r>
              <a:rPr lang="en-US" altLang="en-US" u="sng" dirty="0" err="1" smtClean="0"/>
              <a:t>zaterdag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duurt</a:t>
            </a:r>
            <a:endParaRPr lang="en-US" altLang="en-US" dirty="0" smtClean="0"/>
          </a:p>
          <a:p>
            <a:r>
              <a:rPr lang="nl-NL" altLang="en-US" dirty="0" smtClean="0"/>
              <a:t>Combinatie van tocht &amp; technieken</a:t>
            </a:r>
            <a:endParaRPr lang="en-US" altLang="en-US" dirty="0" smtClean="0"/>
          </a:p>
          <a:p>
            <a:endParaRPr lang="en-US" altLang="en-US" dirty="0" smtClean="0"/>
          </a:p>
          <a:p>
            <a:r>
              <a:rPr lang="nl-NL" altLang="nl-NL" dirty="0" smtClean="0"/>
              <a:t>Waar moet je aan denken:</a:t>
            </a:r>
          </a:p>
          <a:p>
            <a:pPr lvl="1"/>
            <a:r>
              <a:rPr lang="nl-NL" altLang="nl-NL" dirty="0" smtClean="0"/>
              <a:t>Ken de tochttechnieken, anders verdwaal je</a:t>
            </a:r>
          </a:p>
          <a:p>
            <a:pPr lvl="1"/>
            <a:r>
              <a:rPr lang="nl-NL" altLang="nl-NL" dirty="0" smtClean="0"/>
              <a:t>Ken de algemene scoutingtechnieken (sjorren, knopen leggen, vuurtje stoken, etc</a:t>
            </a:r>
            <a:r>
              <a:rPr lang="nl-NL" altLang="nl-NL" dirty="0"/>
              <a:t>.</a:t>
            </a:r>
            <a:r>
              <a:rPr lang="nl-NL" altLang="nl-NL" dirty="0" smtClean="0"/>
              <a:t>)</a:t>
            </a:r>
          </a:p>
          <a:p>
            <a:pPr lvl="1"/>
            <a:r>
              <a:rPr lang="nl-NL" altLang="nl-NL" dirty="0" smtClean="0"/>
              <a:t>Kijk de film “BACK TO THE FUTURE” deel 1</a:t>
            </a:r>
            <a:br>
              <a:rPr lang="nl-NL" altLang="nl-NL" dirty="0" smtClean="0"/>
            </a:b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en-US" smtClean="0"/>
              <a:t>Tocht en technieken (2)</a:t>
            </a: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236538" y="1601788"/>
            <a:ext cx="8402637" cy="487045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dirty="0" err="1" smtClean="0"/>
              <a:t>Wat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neem</a:t>
            </a:r>
            <a:r>
              <a:rPr lang="en-US" altLang="en-US" dirty="0" smtClean="0"/>
              <a:t> je </a:t>
            </a:r>
            <a:r>
              <a:rPr lang="en-US" altLang="en-US" dirty="0" err="1" smtClean="0"/>
              <a:t>als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groep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mee</a:t>
            </a:r>
            <a:r>
              <a:rPr lang="en-US" altLang="en-US" dirty="0" smtClean="0"/>
              <a:t>:</a:t>
            </a:r>
          </a:p>
          <a:p>
            <a:pPr>
              <a:defRPr/>
            </a:pPr>
            <a:r>
              <a:rPr lang="en-US" altLang="en-US" dirty="0" err="1" smtClean="0"/>
              <a:t>Kompas</a:t>
            </a:r>
            <a:endParaRPr lang="en-US" altLang="en-US" dirty="0" smtClean="0"/>
          </a:p>
          <a:p>
            <a:pPr>
              <a:defRPr/>
            </a:pPr>
            <a:r>
              <a:rPr lang="en-US" altLang="en-US" dirty="0" err="1" smtClean="0"/>
              <a:t>Kaarthoekmeter</a:t>
            </a:r>
            <a:r>
              <a:rPr lang="en-US" altLang="en-US" dirty="0" smtClean="0"/>
              <a:t> (1:20.000) met </a:t>
            </a:r>
            <a:r>
              <a:rPr lang="en-US" altLang="en-US" dirty="0" err="1" smtClean="0"/>
              <a:t>gradenboog</a:t>
            </a:r>
            <a:endParaRPr lang="en-US" altLang="en-US" dirty="0" smtClean="0"/>
          </a:p>
          <a:p>
            <a:pPr>
              <a:defRPr/>
            </a:pPr>
            <a:r>
              <a:rPr lang="en-US" altLang="en-US" dirty="0" err="1" smtClean="0"/>
              <a:t>Scoutskompas</a:t>
            </a:r>
            <a:r>
              <a:rPr lang="en-US" altLang="en-US" dirty="0" smtClean="0"/>
              <a:t>/</a:t>
            </a:r>
            <a:r>
              <a:rPr lang="en-US" altLang="en-US" dirty="0" err="1" smtClean="0"/>
              <a:t>scoutsgids</a:t>
            </a:r>
            <a:r>
              <a:rPr lang="en-US" altLang="en-US" dirty="0" smtClean="0"/>
              <a:t> </a:t>
            </a:r>
            <a:endParaRPr lang="en-US" altLang="en-US" sz="1800" dirty="0"/>
          </a:p>
          <a:p>
            <a:pPr>
              <a:defRPr/>
            </a:pPr>
            <a:r>
              <a:rPr lang="en-US" altLang="en-US" dirty="0" err="1"/>
              <a:t>Veiligheidshesjes</a:t>
            </a:r>
            <a:r>
              <a:rPr lang="en-US" altLang="en-US" dirty="0"/>
              <a:t> </a:t>
            </a:r>
            <a:r>
              <a:rPr lang="en-US" altLang="en-US" dirty="0" err="1"/>
              <a:t>voor</a:t>
            </a:r>
            <a:r>
              <a:rPr lang="en-US" altLang="en-US" dirty="0"/>
              <a:t> </a:t>
            </a:r>
            <a:r>
              <a:rPr lang="en-US" altLang="en-US" dirty="0" err="1"/>
              <a:t>iedereen</a:t>
            </a:r>
            <a:endParaRPr lang="en-US" altLang="en-US" dirty="0"/>
          </a:p>
          <a:p>
            <a:pPr>
              <a:defRPr/>
            </a:pPr>
            <a:r>
              <a:rPr lang="en-US" altLang="en-US" dirty="0"/>
              <a:t>Pen </a:t>
            </a:r>
            <a:r>
              <a:rPr lang="en-US" altLang="en-US" dirty="0" err="1"/>
              <a:t>en</a:t>
            </a:r>
            <a:r>
              <a:rPr lang="en-US" altLang="en-US" dirty="0"/>
              <a:t> </a:t>
            </a:r>
            <a:r>
              <a:rPr lang="en-US" altLang="en-US" dirty="0" smtClean="0"/>
              <a:t>papier</a:t>
            </a:r>
            <a:endParaRPr lang="en-US" altLang="en-US" dirty="0"/>
          </a:p>
          <a:p>
            <a:pPr>
              <a:defRPr/>
            </a:pPr>
            <a:endParaRPr lang="en-US" altLang="en-US" dirty="0">
              <a:solidFill>
                <a:srgbClr val="FF3399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altLang="en-US" dirty="0" err="1"/>
              <a:t>Wat</a:t>
            </a:r>
            <a:r>
              <a:rPr lang="en-US" altLang="en-US" dirty="0"/>
              <a:t> </a:t>
            </a:r>
            <a:r>
              <a:rPr lang="en-US" altLang="en-US" dirty="0" err="1"/>
              <a:t>neem</a:t>
            </a:r>
            <a:r>
              <a:rPr lang="en-US" altLang="en-US" dirty="0"/>
              <a:t> je </a:t>
            </a:r>
            <a:r>
              <a:rPr lang="en-US" altLang="en-US" dirty="0" err="1"/>
              <a:t>zelf</a:t>
            </a:r>
            <a:r>
              <a:rPr lang="en-US" altLang="en-US" dirty="0"/>
              <a:t> nog </a:t>
            </a:r>
            <a:r>
              <a:rPr lang="en-US" altLang="en-US" dirty="0" err="1"/>
              <a:t>mee</a:t>
            </a:r>
            <a:r>
              <a:rPr lang="en-US" altLang="en-US" dirty="0"/>
              <a:t>:</a:t>
            </a:r>
          </a:p>
          <a:p>
            <a:pPr>
              <a:defRPr/>
            </a:pPr>
            <a:r>
              <a:rPr lang="en-US" altLang="en-US" dirty="0" err="1" smtClean="0"/>
              <a:t>Goede</a:t>
            </a:r>
            <a:r>
              <a:rPr lang="en-US" altLang="en-US" dirty="0" smtClean="0"/>
              <a:t> </a:t>
            </a:r>
            <a:r>
              <a:rPr lang="en-US" altLang="en-US" dirty="0" err="1"/>
              <a:t>wandelschoenen</a:t>
            </a:r>
            <a:r>
              <a:rPr lang="en-US" altLang="en-US" dirty="0" smtClean="0"/>
              <a:t>!</a:t>
            </a:r>
          </a:p>
          <a:p>
            <a:pPr>
              <a:defRPr/>
            </a:pPr>
            <a:r>
              <a:rPr lang="nl-NL" altLang="en-US" dirty="0"/>
              <a:t>Rugzak voor je lunch, drinken, etc.</a:t>
            </a: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>
              <a:solidFill>
                <a:srgbClr val="FF3399"/>
              </a:solidFill>
            </a:endParaRPr>
          </a:p>
          <a:p>
            <a:pPr>
              <a:defRPr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1359</TotalTime>
  <Words>461</Words>
  <Application>Microsoft Office PowerPoint</Application>
  <PresentationFormat>On-screen Show (4:3)</PresentationFormat>
  <Paragraphs>184</Paragraphs>
  <Slides>28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Standaardontwerp</vt:lpstr>
      <vt:lpstr>RSW 2016!  </vt:lpstr>
      <vt:lpstr>Welkom!</vt:lpstr>
      <vt:lpstr>Algemeen</vt:lpstr>
      <vt:lpstr>Subkamphoofden</vt:lpstr>
      <vt:lpstr>Vrijdag</vt:lpstr>
      <vt:lpstr>Zaterdag</vt:lpstr>
      <vt:lpstr>Tocht &amp; Technieken</vt:lpstr>
      <vt:lpstr>Tocht en technieken (1)</vt:lpstr>
      <vt:lpstr>Tocht en technieken (2)</vt:lpstr>
      <vt:lpstr>Fourage</vt:lpstr>
      <vt:lpstr>Koken</vt:lpstr>
      <vt:lpstr>Koken</vt:lpstr>
      <vt:lpstr>Thema</vt:lpstr>
      <vt:lpstr>Thema</vt:lpstr>
      <vt:lpstr>Thuisopdracht</vt:lpstr>
      <vt:lpstr>Tijdmachine</vt:lpstr>
      <vt:lpstr>Kijk de film</vt:lpstr>
      <vt:lpstr>Het toneelstukje</vt:lpstr>
      <vt:lpstr>Zondag</vt:lpstr>
      <vt:lpstr>Sport en Spel</vt:lpstr>
      <vt:lpstr>Sport en Spel</vt:lpstr>
      <vt:lpstr>De jury</vt:lpstr>
      <vt:lpstr>De activiteitengebieden</vt:lpstr>
      <vt:lpstr>Beoordeling</vt:lpstr>
      <vt:lpstr>Welke prijzen kan je winnen?</vt:lpstr>
      <vt:lpstr>Jury &amp; Puntentelling</vt:lpstr>
      <vt:lpstr>PowerPoint Presentation</vt:lpstr>
      <vt:lpstr>Informatie</vt:lpstr>
    </vt:vector>
  </TitlesOfParts>
  <Company>Scouting Nederland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Bastiaan Bovy</dc:creator>
  <cp:lastModifiedBy>Bastiaan Bovy</cp:lastModifiedBy>
  <cp:revision>92</cp:revision>
  <dcterms:created xsi:type="dcterms:W3CDTF">2010-10-11T10:06:31Z</dcterms:created>
  <dcterms:modified xsi:type="dcterms:W3CDTF">2016-02-28T10:25:21Z</dcterms:modified>
</cp:coreProperties>
</file>